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578998"/>
            <a:ext cx="1588773" cy="151526"/>
            <a:chOff x="0" y="8578998"/>
            <a:chExt cx="1588773" cy="1515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8578998"/>
              <a:ext cx="1588773" cy="1515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26173" y="2175525"/>
            <a:ext cx="9646936" cy="151526"/>
            <a:chOff x="8626173" y="2175525"/>
            <a:chExt cx="9646936" cy="1515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6173" y="2175525"/>
              <a:ext cx="9646936" cy="1515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276" y="-25627"/>
            <a:ext cx="4529653" cy="4485716"/>
            <a:chOff x="-355276" y="-25627"/>
            <a:chExt cx="4529653" cy="4485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55276" y="-25627"/>
              <a:ext cx="4529653" cy="44857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70652" y="5746663"/>
            <a:ext cx="5548774" cy="5494951"/>
            <a:chOff x="13070652" y="5746663"/>
            <a:chExt cx="5548774" cy="54949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70652" y="5746663"/>
              <a:ext cx="5548774" cy="5494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8149" y="3535993"/>
            <a:ext cx="2567735" cy="2567735"/>
            <a:chOff x="828149" y="3535993"/>
            <a:chExt cx="2567735" cy="25677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149" y="3535993"/>
              <a:ext cx="2567735" cy="25677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8995" y="1397641"/>
            <a:ext cx="10807780" cy="10330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3839" y="8049020"/>
            <a:ext cx="1840661" cy="13702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24908" y="1285384"/>
            <a:ext cx="4179708" cy="4179708"/>
            <a:chOff x="1924908" y="1285384"/>
            <a:chExt cx="4179708" cy="41797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00000">
              <a:off x="1924908" y="1285384"/>
              <a:ext cx="4179708" cy="41797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0738" y="5050899"/>
            <a:ext cx="13726335" cy="18056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06586" y="2303030"/>
            <a:ext cx="10664988" cy="2549674"/>
            <a:chOff x="7806586" y="2303030"/>
            <a:chExt cx="10664988" cy="25496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06586" y="2303030"/>
              <a:ext cx="10664988" cy="254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1119" y="717977"/>
            <a:ext cx="16692243" cy="9567737"/>
            <a:chOff x="601119" y="717977"/>
            <a:chExt cx="16692243" cy="95677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119" y="717977"/>
              <a:ext cx="16692243" cy="95677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294" y="566123"/>
            <a:ext cx="16839614" cy="9413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90977" y="5720301"/>
            <a:ext cx="2157892" cy="759578"/>
            <a:chOff x="12390977" y="5720301"/>
            <a:chExt cx="2157892" cy="7595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0977" y="5720301"/>
              <a:ext cx="2157892" cy="7595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90977" y="5744361"/>
            <a:ext cx="2084423" cy="759578"/>
            <a:chOff x="8390977" y="5744361"/>
            <a:chExt cx="2084423" cy="7595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0977" y="5744361"/>
              <a:ext cx="2084423" cy="759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86985" y="5720301"/>
            <a:ext cx="2330523" cy="759578"/>
            <a:chOff x="3886985" y="5720301"/>
            <a:chExt cx="2330523" cy="7595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6985" y="5720301"/>
              <a:ext cx="2330523" cy="7595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90977" y="4035264"/>
            <a:ext cx="2084423" cy="731935"/>
            <a:chOff x="8390977" y="4035264"/>
            <a:chExt cx="2084423" cy="7319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0977" y="4035264"/>
              <a:ext cx="2084423" cy="7319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90977" y="3987143"/>
            <a:ext cx="2157892" cy="739946"/>
            <a:chOff x="12390977" y="3987143"/>
            <a:chExt cx="2157892" cy="7399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90977" y="3987143"/>
              <a:ext cx="2157892" cy="7399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6985" y="4035264"/>
            <a:ext cx="2330523" cy="731935"/>
            <a:chOff x="3886985" y="4035264"/>
            <a:chExt cx="2330523" cy="7319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6985" y="4035264"/>
              <a:ext cx="2330523" cy="7319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04126" y="2099810"/>
            <a:ext cx="14677077" cy="7240982"/>
            <a:chOff x="1804126" y="2099810"/>
            <a:chExt cx="14677077" cy="72409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4126" y="2099810"/>
              <a:ext cx="14677077" cy="72409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36090" y="8246617"/>
            <a:ext cx="6063158" cy="132163"/>
            <a:chOff x="8036090" y="8246617"/>
            <a:chExt cx="6063158" cy="1321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6090" y="8246617"/>
              <a:ext cx="6063158" cy="1321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48487" y="9158719"/>
            <a:ext cx="4821650" cy="132163"/>
            <a:chOff x="5148487" y="9158719"/>
            <a:chExt cx="4821650" cy="1321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48487" y="9158719"/>
              <a:ext cx="4821650" cy="132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1889" y="785560"/>
            <a:ext cx="8418389" cy="21070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83902" y="3607770"/>
            <a:ext cx="11592627" cy="33009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4184" y="3671470"/>
            <a:ext cx="9782941" cy="317357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3792" y="7348849"/>
            <a:ext cx="14271089" cy="22497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61379" y="2388492"/>
            <a:ext cx="1072498" cy="1502623"/>
            <a:chOff x="11961379" y="2388492"/>
            <a:chExt cx="1072498" cy="15026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540000">
              <a:off x="11961379" y="2388492"/>
              <a:ext cx="1072498" cy="15026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61803" y="2388492"/>
            <a:ext cx="1072498" cy="1502623"/>
            <a:chOff x="5061803" y="2388492"/>
            <a:chExt cx="1072498" cy="15026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240000">
              <a:off x="5061803" y="2388492"/>
              <a:ext cx="1072498" cy="1502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0442" y="6070417"/>
            <a:ext cx="2052887" cy="1973338"/>
            <a:chOff x="4820442" y="6070417"/>
            <a:chExt cx="2052887" cy="19733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4820442" y="6070417"/>
              <a:ext cx="2052887" cy="1973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47124" y="6070417"/>
            <a:ext cx="2052887" cy="1973338"/>
            <a:chOff x="11447124" y="6070417"/>
            <a:chExt cx="2052887" cy="1973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447124" y="6070417"/>
              <a:ext cx="2052887" cy="1973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78524" y="0"/>
            <a:ext cx="1253675" cy="1253675"/>
            <a:chOff x="4878524" y="0"/>
            <a:chExt cx="1253675" cy="12536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8524" y="0"/>
              <a:ext cx="1253675" cy="12536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73773" y="2277569"/>
            <a:ext cx="2147368" cy="2147368"/>
            <a:chOff x="2673773" y="2277569"/>
            <a:chExt cx="2147368" cy="21473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3773" y="2277569"/>
              <a:ext cx="2147368" cy="21473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4573" y="2277569"/>
            <a:ext cx="2147368" cy="2147368"/>
            <a:chOff x="13464573" y="2277569"/>
            <a:chExt cx="2147368" cy="21473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64573" y="2277569"/>
              <a:ext cx="2147368" cy="21473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38257" y="8533300"/>
            <a:ext cx="1362989" cy="1752414"/>
            <a:chOff x="14538257" y="8533300"/>
            <a:chExt cx="1362989" cy="17524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8257" y="8533300"/>
              <a:ext cx="1362989" cy="1752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1889" y="785560"/>
            <a:ext cx="8418389" cy="21070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483902" y="3607770"/>
            <a:ext cx="11592627" cy="33009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4225" y="3671465"/>
            <a:ext cx="9782941" cy="317357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3794" y="7348852"/>
            <a:ext cx="14271089" cy="22497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61379" y="2388492"/>
            <a:ext cx="1072498" cy="1502623"/>
            <a:chOff x="11961379" y="2388492"/>
            <a:chExt cx="1072498" cy="15026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540000">
              <a:off x="11961379" y="2388492"/>
              <a:ext cx="1072498" cy="15026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61803" y="2388492"/>
            <a:ext cx="1072498" cy="1502623"/>
            <a:chOff x="5061803" y="2388492"/>
            <a:chExt cx="1072498" cy="15026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240000">
              <a:off x="5061803" y="2388492"/>
              <a:ext cx="1072498" cy="15026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20442" y="6070417"/>
            <a:ext cx="2052887" cy="1973338"/>
            <a:chOff x="4820442" y="6070417"/>
            <a:chExt cx="2052887" cy="19733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4820442" y="6070417"/>
              <a:ext cx="2052887" cy="1973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47124" y="6070417"/>
            <a:ext cx="2052887" cy="1973338"/>
            <a:chOff x="11447124" y="6070417"/>
            <a:chExt cx="2052887" cy="1973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447124" y="6070417"/>
              <a:ext cx="2052887" cy="1973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78524" y="0"/>
            <a:ext cx="1253675" cy="1253675"/>
            <a:chOff x="4878524" y="0"/>
            <a:chExt cx="1253675" cy="12536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8524" y="0"/>
              <a:ext cx="1253675" cy="12536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73773" y="2277569"/>
            <a:ext cx="2147368" cy="2147368"/>
            <a:chOff x="2673773" y="2277569"/>
            <a:chExt cx="2147368" cy="21473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3773" y="2277569"/>
              <a:ext cx="2147368" cy="21473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4573" y="2277569"/>
            <a:ext cx="2147368" cy="2147368"/>
            <a:chOff x="13464573" y="2277569"/>
            <a:chExt cx="2147368" cy="21473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64573" y="2277569"/>
              <a:ext cx="2147368" cy="21473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38257" y="8533300"/>
            <a:ext cx="1362989" cy="1752414"/>
            <a:chOff x="14538257" y="8533300"/>
            <a:chExt cx="1362989" cy="17524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8257" y="8533300"/>
              <a:ext cx="1362989" cy="17524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0"/>
            <a:ext cx="18261654" cy="10285714"/>
            <a:chOff x="0" y="0"/>
            <a:chExt cx="18261654" cy="10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9424223" y="-6045838"/>
              <a:ext cx="36523308" cy="2057142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8261654" cy="10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05958" y="2437725"/>
            <a:ext cx="12073797" cy="6171429"/>
            <a:chOff x="3105958" y="2437725"/>
            <a:chExt cx="12073797" cy="6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507593" y="-266805"/>
              <a:ext cx="24147595" cy="1234285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05958" y="2437725"/>
              <a:ext cx="12073797" cy="617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87561" y="3540504"/>
            <a:ext cx="10660946" cy="50732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03538" y="4833017"/>
            <a:ext cx="6726980" cy="2431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4185" y="3203521"/>
            <a:ext cx="3878672" cy="3878672"/>
            <a:chOff x="5264185" y="3203521"/>
            <a:chExt cx="3878672" cy="3878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185" y="3203521"/>
              <a:ext cx="3878672" cy="3878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62945" y="1501885"/>
            <a:ext cx="17616089" cy="6873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5142857"/>
            <a:ext cx="6171429" cy="3392481"/>
            <a:chOff x="6057143" y="5142857"/>
            <a:chExt cx="6171429" cy="33924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5142857"/>
              <a:ext cx="6171429" cy="33924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30653" y="4826893"/>
            <a:ext cx="4024409" cy="4024409"/>
            <a:chOff x="7130653" y="4826893"/>
            <a:chExt cx="4024409" cy="4024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0653" y="4826893"/>
              <a:ext cx="4024409" cy="4024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866" y="458900"/>
            <a:ext cx="1520498" cy="11027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02343" y="3073684"/>
            <a:ext cx="881029" cy="85166"/>
            <a:chOff x="8702343" y="3073684"/>
            <a:chExt cx="881029" cy="851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2343" y="3073684"/>
              <a:ext cx="881029" cy="85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485" y="915075"/>
            <a:ext cx="16223679" cy="91242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4854833"/>
            <a:ext cx="6171429" cy="3295543"/>
            <a:chOff x="6057143" y="4854833"/>
            <a:chExt cx="6171429" cy="32955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4854833"/>
              <a:ext cx="6171429" cy="32955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5866" y="458900"/>
            <a:ext cx="1520498" cy="11027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50097" y="1946143"/>
            <a:ext cx="7989898" cy="5141735"/>
            <a:chOff x="9450097" y="1946143"/>
            <a:chExt cx="7989898" cy="51417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0097" y="1946143"/>
              <a:ext cx="7989898" cy="51417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543" y="1946143"/>
            <a:ext cx="7998926" cy="5147544"/>
            <a:chOff x="590543" y="1946143"/>
            <a:chExt cx="7998926" cy="5147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43" y="1946143"/>
              <a:ext cx="7998926" cy="51475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17210" y="1455038"/>
            <a:ext cx="10964836" cy="11583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3547" y="1527222"/>
            <a:ext cx="10962550" cy="11583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70639" y="8075903"/>
            <a:ext cx="10939262" cy="1825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7087878"/>
            <a:ext cx="6171429" cy="1083498"/>
            <a:chOff x="6057143" y="7087878"/>
            <a:chExt cx="6171429" cy="10834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7087878"/>
              <a:ext cx="6171429" cy="10834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258" y="7170458"/>
            <a:ext cx="14271976" cy="875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89469" y="1087736"/>
            <a:ext cx="1120305" cy="1120305"/>
            <a:chOff x="8589469" y="1087736"/>
            <a:chExt cx="1120305" cy="11203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9469" y="1087736"/>
              <a:ext cx="1120305" cy="1120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30208" y="75820"/>
            <a:ext cx="1672308" cy="1607506"/>
            <a:chOff x="7530208" y="75820"/>
            <a:chExt cx="1672308" cy="16075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80000">
              <a:off x="7530208" y="75820"/>
              <a:ext cx="1672308" cy="16075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5866" y="542776"/>
            <a:ext cx="2513184" cy="10223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7087878"/>
            <a:ext cx="6171429" cy="1083498"/>
            <a:chOff x="6057143" y="7087878"/>
            <a:chExt cx="6171429" cy="10834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7087878"/>
              <a:ext cx="6171429" cy="10834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13149" y="475188"/>
            <a:ext cx="12859417" cy="6612690"/>
            <a:chOff x="2713149" y="475188"/>
            <a:chExt cx="12859417" cy="66126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3149" y="475188"/>
              <a:ext cx="12859417" cy="66126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8016" y="2189474"/>
            <a:ext cx="1409682" cy="1409682"/>
            <a:chOff x="8438016" y="2189474"/>
            <a:chExt cx="1409682" cy="1409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8016" y="2189474"/>
              <a:ext cx="1409682" cy="14096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77009" y="2648661"/>
            <a:ext cx="261007" cy="438135"/>
            <a:chOff x="8177009" y="2648661"/>
            <a:chExt cx="261007" cy="4381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7009" y="2648661"/>
              <a:ext cx="261007" cy="438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5819" y="2747428"/>
            <a:ext cx="261007" cy="438135"/>
            <a:chOff x="9895819" y="2747428"/>
            <a:chExt cx="261007" cy="4381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5819" y="2747428"/>
              <a:ext cx="261007" cy="4381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5641" y="-15917"/>
            <a:ext cx="10964836" cy="11583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9361" y="424757"/>
            <a:ext cx="1301041" cy="11425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0289" y="7170461"/>
            <a:ext cx="13383386" cy="8754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3794" y="8075899"/>
            <a:ext cx="12233824" cy="10880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9229" y="8224989"/>
            <a:ext cx="11604843" cy="719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546" y="7265184"/>
            <a:ext cx="14018672" cy="875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27849" y="676434"/>
            <a:ext cx="9630015" cy="6343890"/>
            <a:chOff x="4327849" y="676434"/>
            <a:chExt cx="9630015" cy="63438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7849" y="676434"/>
              <a:ext cx="9630015" cy="634389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361" y="424757"/>
            <a:ext cx="1301041" cy="1142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7143" y="7087878"/>
            <a:ext cx="6171429" cy="1083498"/>
            <a:chOff x="6057143" y="7087878"/>
            <a:chExt cx="6171429" cy="10834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7087878"/>
              <a:ext cx="6171429" cy="10834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5327" y="7170461"/>
            <a:ext cx="14018672" cy="8754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7087878"/>
            <a:ext cx="6171429" cy="1083498"/>
            <a:chOff x="6057143" y="7087878"/>
            <a:chExt cx="6171429" cy="10834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7087878"/>
              <a:ext cx="6171429" cy="10834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9546" y="8417470"/>
            <a:ext cx="11642872" cy="1088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2635" y="836090"/>
            <a:ext cx="14754887" cy="6016096"/>
            <a:chOff x="1452635" y="836090"/>
            <a:chExt cx="14754887" cy="60160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635" y="836090"/>
              <a:ext cx="14754887" cy="60160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361" y="424757"/>
            <a:ext cx="1301041" cy="11425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546" y="7170461"/>
            <a:ext cx="13725253" cy="8754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153" y="4853717"/>
            <a:ext cx="5154417" cy="22880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4185" y="3203521"/>
            <a:ext cx="3878672" cy="3878672"/>
            <a:chOff x="5264185" y="3203521"/>
            <a:chExt cx="3878672" cy="3878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185" y="3203521"/>
              <a:ext cx="3878672" cy="38786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2276" y="-963350"/>
            <a:ext cx="8333742" cy="8333742"/>
            <a:chOff x="1482276" y="-963350"/>
            <a:chExt cx="8333742" cy="83337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40640" y="-4586266"/>
              <a:ext cx="16667485" cy="1666748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276" y="-963350"/>
              <a:ext cx="8333742" cy="8333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9100" y="4833017"/>
            <a:ext cx="9250999" cy="2431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4185" y="3203521"/>
            <a:ext cx="3878672" cy="3878672"/>
            <a:chOff x="5264185" y="3203521"/>
            <a:chExt cx="3878672" cy="3878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185" y="3203521"/>
              <a:ext cx="3878672" cy="3878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5287" y="2847296"/>
            <a:ext cx="14545433" cy="49923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5104" y="1346079"/>
            <a:ext cx="10800885" cy="24319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49955" y="5465847"/>
            <a:ext cx="3038432" cy="10223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1199" y="5465847"/>
            <a:ext cx="3113032" cy="102235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0380" y="5515095"/>
            <a:ext cx="2316108" cy="1022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97744" y="2552573"/>
            <a:ext cx="6171429" cy="339499"/>
            <a:chOff x="6297744" y="2552573"/>
            <a:chExt cx="6171429" cy="3394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7744" y="2552573"/>
              <a:ext cx="6171429" cy="3394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9715" y="4965340"/>
            <a:ext cx="841259" cy="731534"/>
            <a:chOff x="1889715" y="4965340"/>
            <a:chExt cx="841259" cy="7315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9715" y="4965340"/>
              <a:ext cx="841259" cy="731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72560" y="5036392"/>
            <a:ext cx="841259" cy="731534"/>
            <a:chOff x="7772560" y="5036392"/>
            <a:chExt cx="841259" cy="7315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2560" y="5036392"/>
              <a:ext cx="841259" cy="731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82049" y="4946793"/>
            <a:ext cx="841259" cy="731534"/>
            <a:chOff x="13282049" y="4946793"/>
            <a:chExt cx="841259" cy="7315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82049" y="4946793"/>
              <a:ext cx="841259" cy="731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5866" y="542776"/>
            <a:ext cx="3113032" cy="1022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864533"/>
            <a:ext cx="6171429" cy="1083498"/>
            <a:chOff x="6057143" y="864533"/>
            <a:chExt cx="6171429" cy="10834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864533"/>
              <a:ext cx="6171429" cy="10834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6666" y="803055"/>
            <a:ext cx="5182736" cy="10223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95651" y="2265927"/>
            <a:ext cx="11805824" cy="29316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157125" y="803105"/>
            <a:ext cx="14692702" cy="62331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89961" y="7139314"/>
            <a:ext cx="10977051" cy="14724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3512" y="6935044"/>
            <a:ext cx="6171429" cy="1641940"/>
            <a:chOff x="1103512" y="6935044"/>
            <a:chExt cx="6171429" cy="16419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512" y="6935044"/>
              <a:ext cx="6171429" cy="164194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0940" y="5009199"/>
            <a:ext cx="5735451" cy="14724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82579" y="5009199"/>
            <a:ext cx="3199670" cy="10223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01656" y="4945867"/>
            <a:ext cx="2154628" cy="85166"/>
            <a:chOff x="14801656" y="4945867"/>
            <a:chExt cx="2154628" cy="851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01656" y="4945867"/>
              <a:ext cx="2154628" cy="851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5997" y="542776"/>
            <a:ext cx="2316108" cy="10223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9392" y="1977621"/>
            <a:ext cx="6281070" cy="1022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7179607"/>
            <a:ext cx="6171429" cy="1083498"/>
            <a:chOff x="6057143" y="7179607"/>
            <a:chExt cx="6171429" cy="10834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7179607"/>
              <a:ext cx="6171429" cy="10834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7644" y="3121805"/>
            <a:ext cx="7570426" cy="2929195"/>
            <a:chOff x="5357644" y="3121805"/>
            <a:chExt cx="7570426" cy="29291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7644" y="3121805"/>
              <a:ext cx="7570426" cy="29291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7923" y="7110123"/>
            <a:ext cx="6127203" cy="11174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2515" y="8417470"/>
            <a:ext cx="11035186" cy="18255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494" y="542776"/>
            <a:ext cx="3143403" cy="1022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16541" y="1920729"/>
            <a:ext cx="6171429" cy="1083498"/>
            <a:chOff x="11416541" y="1920729"/>
            <a:chExt cx="6171429" cy="10834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16541" y="1920729"/>
              <a:ext cx="6171429" cy="10834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72207" y="-590665"/>
            <a:ext cx="20125338" cy="946813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1793" y="3307158"/>
            <a:ext cx="12110805" cy="10880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006286" y="5306208"/>
            <a:ext cx="12342857" cy="63653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61577" y="1900120"/>
            <a:ext cx="5367327" cy="10223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42199" y="7241230"/>
            <a:ext cx="3801317" cy="2543426"/>
            <a:chOff x="7242199" y="7241230"/>
            <a:chExt cx="3801317" cy="25434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2199" y="7241230"/>
              <a:ext cx="3801317" cy="25434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0036" y="6782084"/>
            <a:ext cx="9937226" cy="26534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9100" y="4833017"/>
            <a:ext cx="8480751" cy="2431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4185" y="3203521"/>
            <a:ext cx="3878672" cy="3878672"/>
            <a:chOff x="5264185" y="3203521"/>
            <a:chExt cx="3878672" cy="3878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185" y="3203521"/>
              <a:ext cx="3878672" cy="3878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6718" y="5599505"/>
            <a:ext cx="15632278" cy="1429446"/>
            <a:chOff x="1326718" y="5599505"/>
            <a:chExt cx="15632278" cy="1429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6718" y="5599505"/>
              <a:ext cx="15632278" cy="1429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8607" y="1346084"/>
            <a:ext cx="10366494" cy="24319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6329" y="5465847"/>
            <a:ext cx="2016003" cy="10223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0143" y="5465847"/>
            <a:ext cx="4584470" cy="10223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9021" y="5489904"/>
            <a:ext cx="2648289" cy="10223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744" y="2552573"/>
            <a:ext cx="6171429" cy="339499"/>
            <a:chOff x="6297744" y="2552573"/>
            <a:chExt cx="6171429" cy="3394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7744" y="2552573"/>
              <a:ext cx="6171429" cy="3394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9598" y="5599505"/>
            <a:ext cx="453523" cy="256817"/>
            <a:chOff x="1289598" y="5599505"/>
            <a:chExt cx="453523" cy="2568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598" y="5599505"/>
              <a:ext cx="453523" cy="2568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21876" y="7028951"/>
            <a:ext cx="453523" cy="256817"/>
            <a:chOff x="16921876" y="7028951"/>
            <a:chExt cx="453523" cy="2568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21876" y="7028951"/>
              <a:ext cx="453523" cy="256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92917" y="4690862"/>
            <a:ext cx="1248818" cy="1316792"/>
            <a:chOff x="7392917" y="4690862"/>
            <a:chExt cx="1248818" cy="13167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5678" y="4059636"/>
              <a:ext cx="2497637" cy="263358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2917" y="4690862"/>
              <a:ext cx="1248818" cy="13167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96235" y="4715423"/>
            <a:ext cx="1248818" cy="1274891"/>
            <a:chOff x="12896235" y="4715423"/>
            <a:chExt cx="1248818" cy="12748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05789" y="4111941"/>
              <a:ext cx="2497637" cy="254978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96235" y="4715423"/>
              <a:ext cx="1248818" cy="12748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76007" y="4763409"/>
            <a:ext cx="1753580" cy="1148506"/>
            <a:chOff x="1976007" y="4763409"/>
            <a:chExt cx="1753580" cy="11485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4181" y="4264120"/>
              <a:ext cx="3507161" cy="229701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6007" y="4763409"/>
              <a:ext cx="1753580" cy="1148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7345020"/>
            <a:ext cx="6171429" cy="1083498"/>
            <a:chOff x="6057143" y="7345020"/>
            <a:chExt cx="6171429" cy="10834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7345020"/>
              <a:ext cx="6171429" cy="10834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866" y="542776"/>
            <a:ext cx="2785155" cy="10223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1225" y="1640779"/>
            <a:ext cx="8297136" cy="10223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421" y="2294995"/>
            <a:ext cx="10322752" cy="5030180"/>
            <a:chOff x="168421" y="2294995"/>
            <a:chExt cx="10322752" cy="50301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21" y="2294995"/>
              <a:ext cx="10322752" cy="5030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1173" y="1196993"/>
            <a:ext cx="7592411" cy="5702256"/>
            <a:chOff x="10491173" y="1196993"/>
            <a:chExt cx="7592411" cy="57022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1173" y="1196993"/>
              <a:ext cx="7592411" cy="57022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68561" y="7315323"/>
            <a:ext cx="7897936" cy="10223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6680" y="8417470"/>
            <a:ext cx="12401234" cy="18255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20301" y="1543674"/>
            <a:ext cx="626511" cy="837725"/>
            <a:chOff x="9720301" y="1543674"/>
            <a:chExt cx="626511" cy="8377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0301" y="1543674"/>
              <a:ext cx="626511" cy="837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1123" y="542776"/>
            <a:ext cx="2648289" cy="10223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7184118"/>
            <a:ext cx="6171429" cy="1088161"/>
            <a:chOff x="6057143" y="7184118"/>
            <a:chExt cx="6171429" cy="10881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7143" y="7184118"/>
              <a:ext cx="6171429" cy="108816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6818" y="7191514"/>
            <a:ext cx="7570422" cy="10223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18023" y="8176804"/>
            <a:ext cx="10870329" cy="21942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99149" y="1640780"/>
            <a:ext cx="7038622" cy="10223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9662" y="2640860"/>
            <a:ext cx="7800563" cy="3875751"/>
            <a:chOff x="1409662" y="2640860"/>
            <a:chExt cx="7800563" cy="38757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662" y="2640860"/>
              <a:ext cx="7800563" cy="3875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245" y="6969608"/>
            <a:ext cx="1270655" cy="437751"/>
            <a:chOff x="1173245" y="6969608"/>
            <a:chExt cx="1270655" cy="4377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000000">
              <a:off x="1173245" y="6969608"/>
              <a:ext cx="1270655" cy="4377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42154" y="7473686"/>
            <a:ext cx="2355773" cy="6920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84338" y="2527603"/>
            <a:ext cx="4349550" cy="4276703"/>
            <a:chOff x="11984338" y="2527603"/>
            <a:chExt cx="4349550" cy="42767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84338" y="2527603"/>
              <a:ext cx="4349550" cy="427670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89983" y="6374939"/>
            <a:ext cx="2105746" cy="102235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91451" y="3246036"/>
            <a:ext cx="1888498" cy="11035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03331" y="3984880"/>
            <a:ext cx="1882710" cy="1314028"/>
            <a:chOff x="4603331" y="3984880"/>
            <a:chExt cx="1882710" cy="13140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3331" y="3984880"/>
              <a:ext cx="1882710" cy="1314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6028" y="626616"/>
            <a:ext cx="12735866" cy="1732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49309" y="2035467"/>
            <a:ext cx="11787097" cy="7730177"/>
            <a:chOff x="3249309" y="2035467"/>
            <a:chExt cx="11787097" cy="77301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9309" y="2035467"/>
              <a:ext cx="11787097" cy="77301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09405" y="702048"/>
            <a:ext cx="498114" cy="295582"/>
            <a:chOff x="12909405" y="702048"/>
            <a:chExt cx="498114" cy="295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9405" y="702048"/>
              <a:ext cx="498114" cy="295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9480" y="702048"/>
            <a:ext cx="498114" cy="295582"/>
            <a:chOff x="4939480" y="702048"/>
            <a:chExt cx="498114" cy="2955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9480" y="702048"/>
              <a:ext cx="498114" cy="295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82183"/>
            <a:ext cx="6171429" cy="1083498"/>
            <a:chOff x="6057143" y="82183"/>
            <a:chExt cx="6171429" cy="10834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82183"/>
              <a:ext cx="6171429" cy="10834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674" y="4805211"/>
            <a:ext cx="9591479" cy="4958000"/>
            <a:chOff x="569674" y="4805211"/>
            <a:chExt cx="9591479" cy="4958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674" y="4805211"/>
              <a:ext cx="9591479" cy="4958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686" y="9185975"/>
            <a:ext cx="10563365" cy="1472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18045" y="960774"/>
            <a:ext cx="6899251" cy="6583282"/>
            <a:chOff x="10418045" y="960774"/>
            <a:chExt cx="6899251" cy="65832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18045" y="960774"/>
              <a:ext cx="6899251" cy="6583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1956" y="7885714"/>
            <a:ext cx="6171429" cy="1360872"/>
            <a:chOff x="10781956" y="7885714"/>
            <a:chExt cx="6171429" cy="13608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1956" y="7885714"/>
              <a:ext cx="6171429" cy="13608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32284" y="53287"/>
            <a:ext cx="5494594" cy="10223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53572" y="9125382"/>
            <a:ext cx="6810112" cy="10404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204462" y="3000500"/>
            <a:ext cx="11334354" cy="20890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9224" y="1836518"/>
            <a:ext cx="5390737" cy="11492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5114" y="542776"/>
            <a:ext cx="2016003" cy="10223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64656" y="1165680"/>
            <a:ext cx="2946680" cy="1899605"/>
            <a:chOff x="6864656" y="1165680"/>
            <a:chExt cx="2946680" cy="18996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4656" y="1165680"/>
              <a:ext cx="2946680" cy="18996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67072" y="2603060"/>
            <a:ext cx="1288651" cy="113691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8214" y="4833017"/>
            <a:ext cx="6570770" cy="3496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4185" y="3203521"/>
            <a:ext cx="3878672" cy="3878672"/>
            <a:chOff x="5264185" y="3203521"/>
            <a:chExt cx="3878672" cy="3878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185" y="3203521"/>
              <a:ext cx="3878672" cy="3878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2056" y="2125729"/>
            <a:ext cx="8562673" cy="7556597"/>
            <a:chOff x="9032056" y="2125729"/>
            <a:chExt cx="8562673" cy="75565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2056" y="2125729"/>
              <a:ext cx="8562673" cy="7556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098" y="3236926"/>
            <a:ext cx="7565225" cy="6445400"/>
            <a:chOff x="164098" y="3236926"/>
            <a:chExt cx="7565225" cy="64454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98" y="3236926"/>
              <a:ext cx="7565225" cy="6445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9023" y="4701006"/>
            <a:ext cx="1449624" cy="105009"/>
            <a:chOff x="409023" y="4701006"/>
            <a:chExt cx="1449624" cy="1050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023" y="4701006"/>
              <a:ext cx="1449624" cy="1050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023" y="5527820"/>
            <a:ext cx="1449624" cy="105009"/>
            <a:chOff x="409023" y="5527820"/>
            <a:chExt cx="1449624" cy="1050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023" y="5527820"/>
              <a:ext cx="1449624" cy="105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9023" y="9553256"/>
            <a:ext cx="1449624" cy="105009"/>
            <a:chOff x="409023" y="9553256"/>
            <a:chExt cx="1449624" cy="1050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023" y="9553256"/>
              <a:ext cx="1449624" cy="105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3083" y="7932726"/>
            <a:ext cx="1449624" cy="105009"/>
            <a:chOff x="433083" y="7932726"/>
            <a:chExt cx="1449624" cy="105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083" y="7932726"/>
              <a:ext cx="1449624" cy="105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9023" y="8692079"/>
            <a:ext cx="1449624" cy="105009"/>
            <a:chOff x="409023" y="8692079"/>
            <a:chExt cx="1449624" cy="1050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023" y="8692079"/>
              <a:ext cx="1449624" cy="105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9023" y="3902612"/>
            <a:ext cx="1449624" cy="105009"/>
            <a:chOff x="409023" y="3902612"/>
            <a:chExt cx="1449624" cy="1050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023" y="3902612"/>
              <a:ext cx="1449624" cy="1050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74179" y="375284"/>
            <a:ext cx="6549370" cy="2528913"/>
            <a:chOff x="11674179" y="375284"/>
            <a:chExt cx="6549370" cy="25289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0580000">
              <a:off x="8564559" y="-724107"/>
              <a:ext cx="13098740" cy="505782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0580000">
              <a:off x="11674179" y="375284"/>
              <a:ext cx="6549370" cy="25289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28472" y="5359398"/>
            <a:ext cx="1603584" cy="1089257"/>
            <a:chOff x="7428472" y="5359398"/>
            <a:chExt cx="1603584" cy="10892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8472" y="5359398"/>
              <a:ext cx="1603584" cy="108925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84192" y="1025989"/>
            <a:ext cx="5519355" cy="14724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20" y="93747"/>
            <a:ext cx="4624685" cy="24319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2372" y="2819476"/>
            <a:ext cx="4040792" cy="92162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79478" y="2690488"/>
            <a:ext cx="3007221" cy="11204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22707" y="2909519"/>
            <a:ext cx="3536945" cy="74002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62300" y="2617611"/>
            <a:ext cx="4320706" cy="3824500"/>
            <a:chOff x="14762300" y="2617611"/>
            <a:chExt cx="4320706" cy="38245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320000">
              <a:off x="12913985" y="1017399"/>
              <a:ext cx="8641412" cy="7649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320000">
              <a:off x="14762300" y="2617611"/>
              <a:ext cx="4320706" cy="38245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844" y="3638449"/>
            <a:ext cx="5045606" cy="6171429"/>
            <a:chOff x="1350844" y="3638449"/>
            <a:chExt cx="5045606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844" y="3638449"/>
              <a:ext cx="504560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74875" y="1238164"/>
            <a:ext cx="8497044" cy="3764471"/>
            <a:chOff x="-374875" y="1238164"/>
            <a:chExt cx="8497044" cy="3764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2780000">
              <a:off x="-4316257" y="-336931"/>
              <a:ext cx="16994088" cy="752894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780000">
              <a:off x="-374875" y="1238164"/>
              <a:ext cx="8497044" cy="37644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36756" y="711731"/>
            <a:ext cx="11259580" cy="33052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87970" y="1427104"/>
            <a:ext cx="7314286" cy="8725579"/>
            <a:chOff x="7987970" y="1427104"/>
            <a:chExt cx="7314286" cy="87255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87970" y="1427104"/>
              <a:ext cx="7314286" cy="8725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8090" y="2335558"/>
            <a:ext cx="6914045" cy="4780232"/>
            <a:chOff x="8188090" y="2335558"/>
            <a:chExt cx="6914045" cy="47802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8090" y="2335558"/>
              <a:ext cx="6914045" cy="47802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8090" y="2328853"/>
            <a:ext cx="6914045" cy="4684032"/>
            <a:chOff x="8188090" y="2328853"/>
            <a:chExt cx="6914045" cy="46840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8090" y="2328853"/>
              <a:ext cx="6914045" cy="46840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03769" y="4456451"/>
            <a:ext cx="1096502" cy="1343567"/>
            <a:chOff x="15503769" y="4456451"/>
            <a:chExt cx="1096502" cy="13435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00000">
              <a:off x="15104622" y="3933772"/>
              <a:ext cx="2193004" cy="268713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0">
              <a:off x="15503769" y="4456451"/>
              <a:ext cx="1096502" cy="1343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51846" y="4319915"/>
            <a:ext cx="6847403" cy="5965799"/>
            <a:chOff x="10451846" y="4319915"/>
            <a:chExt cx="6847403" cy="59657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1846" y="4319915"/>
              <a:ext cx="6847403" cy="59657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9023" y="3117708"/>
            <a:ext cx="9822556" cy="6880085"/>
            <a:chOff x="409023" y="3117708"/>
            <a:chExt cx="9822556" cy="6880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023" y="3117708"/>
              <a:ext cx="9822556" cy="6880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3853" y="993832"/>
            <a:ext cx="9638009" cy="1088161"/>
            <a:chOff x="4323853" y="993832"/>
            <a:chExt cx="9638009" cy="10881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3853" y="993832"/>
              <a:ext cx="9638009" cy="10881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5411" y="975554"/>
            <a:ext cx="6753755" cy="10223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4248" y="3015330"/>
            <a:ext cx="12664615" cy="23529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4556" y="0"/>
            <a:ext cx="3375236" cy="3375236"/>
            <a:chOff x="924556" y="0"/>
            <a:chExt cx="3375236" cy="33752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87679" y="-1412235"/>
              <a:ext cx="6750473" cy="675047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556" y="0"/>
              <a:ext cx="3375236" cy="33752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23853" y="1061089"/>
            <a:ext cx="9638009" cy="1088161"/>
            <a:chOff x="4323853" y="1061089"/>
            <a:chExt cx="9638009" cy="10881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3853" y="1061089"/>
              <a:ext cx="9638009" cy="10881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0278" y="1013146"/>
            <a:ext cx="10562736" cy="10223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6156" y="3655156"/>
            <a:ext cx="11845081" cy="74928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89341" y="4631722"/>
            <a:ext cx="3363713" cy="26783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4185" y="3203521"/>
            <a:ext cx="3878672" cy="3878672"/>
            <a:chOff x="5264185" y="3203521"/>
            <a:chExt cx="3878672" cy="3878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185" y="3203521"/>
              <a:ext cx="3878672" cy="3878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211622"/>
            <a:ext cx="6171429" cy="5862471"/>
            <a:chOff x="6057143" y="2211622"/>
            <a:chExt cx="6171429" cy="58624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211622"/>
              <a:ext cx="6171429" cy="58624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21292" y="2909584"/>
            <a:ext cx="17416208" cy="4694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1686" y="4853717"/>
            <a:ext cx="5660875" cy="22880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4185" y="3203521"/>
            <a:ext cx="3878672" cy="3878672"/>
            <a:chOff x="5264185" y="3203521"/>
            <a:chExt cx="3878672" cy="3878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185" y="3203521"/>
              <a:ext cx="3878672" cy="3878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1686" y="4853717"/>
            <a:ext cx="5660875" cy="22880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64185" y="3203521"/>
            <a:ext cx="3878672" cy="3878672"/>
            <a:chOff x="5264185" y="3203521"/>
            <a:chExt cx="3878672" cy="3878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4185" y="3203521"/>
              <a:ext cx="3878672" cy="38786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61654" cy="10285714"/>
            <a:chOff x="0" y="0"/>
            <a:chExt cx="18261654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24223" y="-6045838"/>
              <a:ext cx="36523308" cy="2057142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6165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58709" y="613250"/>
            <a:ext cx="3768296" cy="3939923"/>
            <a:chOff x="7258709" y="613250"/>
            <a:chExt cx="3768296" cy="39399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8709" y="613250"/>
              <a:ext cx="3768296" cy="393992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1413" y="4524902"/>
            <a:ext cx="13616793" cy="42946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6261" y="1036385"/>
            <a:ext cx="10232231" cy="86397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6843" y="5142857"/>
            <a:ext cx="2159397" cy="2159397"/>
            <a:chOff x="7536843" y="5142857"/>
            <a:chExt cx="2159397" cy="21593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36843" y="5142857"/>
              <a:ext cx="2159397" cy="2159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83453" y="6511278"/>
            <a:ext cx="259404" cy="256162"/>
            <a:chOff x="8883453" y="6511278"/>
            <a:chExt cx="259404" cy="2561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3453" y="6511278"/>
              <a:ext cx="259404" cy="256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87219" y="5672180"/>
            <a:ext cx="259404" cy="256162"/>
            <a:chOff x="8087219" y="5672180"/>
            <a:chExt cx="259404" cy="256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7219" y="5672180"/>
              <a:ext cx="259404" cy="256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2223" y="2031206"/>
            <a:ext cx="9717409" cy="65465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12896" y="288445"/>
            <a:ext cx="10590518" cy="9997269"/>
            <a:chOff x="2512896" y="288445"/>
            <a:chExt cx="10590518" cy="99972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2896" y="288445"/>
              <a:ext cx="10590518" cy="99972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91377" y="-1077639"/>
            <a:ext cx="6171429" cy="6171429"/>
            <a:chOff x="10291377" y="-1077639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60000">
              <a:off x="10291377" y="-107763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7290" y="6836083"/>
            <a:ext cx="1502889" cy="2260616"/>
            <a:chOff x="1857290" y="6836083"/>
            <a:chExt cx="1502889" cy="22606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7290" y="6836083"/>
              <a:ext cx="1502889" cy="2260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1798" y="3398909"/>
            <a:ext cx="7424088" cy="7423758"/>
            <a:chOff x="11341798" y="3398909"/>
            <a:chExt cx="7424088" cy="742375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425816" y="4486108"/>
              <a:ext cx="5256053" cy="5249359"/>
              <a:chOff x="12425816" y="4486108"/>
              <a:chExt cx="5256053" cy="524935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580000">
                <a:off x="12425816" y="4486108"/>
                <a:ext cx="5256053" cy="524935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583703" y="4650380"/>
              <a:ext cx="1563955" cy="891694"/>
              <a:chOff x="12583703" y="4650380"/>
              <a:chExt cx="1563955" cy="8916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60000">
                <a:off x="12583703" y="4650380"/>
                <a:ext cx="1563955" cy="891694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52223" y="2031206"/>
            <a:ext cx="9717409" cy="65465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2896" y="288445"/>
            <a:ext cx="10590518" cy="9997269"/>
            <a:chOff x="2512896" y="288445"/>
            <a:chExt cx="10590518" cy="99972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2896" y="288445"/>
              <a:ext cx="10590518" cy="99972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15728" y="5764763"/>
            <a:ext cx="1143963" cy="955091"/>
            <a:chOff x="11515728" y="5764763"/>
            <a:chExt cx="1143963" cy="9550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5728" y="5764763"/>
              <a:ext cx="1143963" cy="95509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2580000">
            <a:off x="12577025" y="5380925"/>
            <a:ext cx="4630555" cy="31117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91377" y="-1077639"/>
            <a:ext cx="6171429" cy="6171429"/>
            <a:chOff x="10291377" y="-1077639"/>
            <a:chExt cx="617142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60000">
              <a:off x="10291377" y="-107763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57290" y="6836083"/>
            <a:ext cx="1502889" cy="2260616"/>
            <a:chOff x="1857290" y="6836083"/>
            <a:chExt cx="1502889" cy="22606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7290" y="6836083"/>
              <a:ext cx="1502889" cy="2260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097314" y="5346147"/>
            <a:ext cx="1271464" cy="1222195"/>
            <a:chOff x="16097314" y="5346147"/>
            <a:chExt cx="1271464" cy="12221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940000">
              <a:off x="16097314" y="5346147"/>
              <a:ext cx="1271464" cy="1222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2023-08-14T10:03:40Z</dcterms:created>
  <dcterms:modified xsi:type="dcterms:W3CDTF">2023-08-14T10:03:40Z</dcterms:modified>
</cp:coreProperties>
</file>